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80" r:id="rId2"/>
    <p:sldId id="275" r:id="rId3"/>
    <p:sldId id="272" r:id="rId4"/>
    <p:sldId id="276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5"/>
  </p:normalViewPr>
  <p:slideViewPr>
    <p:cSldViewPr snapToGrid="0">
      <p:cViewPr varScale="1">
        <p:scale>
          <a:sx n="137" d="100"/>
          <a:sy n="137" d="100"/>
        </p:scale>
        <p:origin x="9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d4412862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d4412862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47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R Glasses Market">
            <a:extLst>
              <a:ext uri="{FF2B5EF4-FFF2-40B4-BE49-F238E27FC236}">
                <a16:creationId xmlns:a16="http://schemas.microsoft.com/office/drawing/2014/main" id="{92324CC6-D34B-B087-C60F-31085438B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570513" cy="30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gmented Reality Market Size And Share Report, 2030">
            <a:extLst>
              <a:ext uri="{FF2B5EF4-FFF2-40B4-BE49-F238E27FC236}">
                <a16:creationId xmlns:a16="http://schemas.microsoft.com/office/drawing/2014/main" id="{ED4141D0-A93C-4BFD-2122-8618FAA5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748" y="2936632"/>
            <a:ext cx="3988956" cy="20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E6DEEB0-8D82-4A42-2BB6-F7ED95B7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122" y="74292"/>
            <a:ext cx="796593" cy="79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wnload Meta, Facebook, Logo. Royalty ...">
            <a:extLst>
              <a:ext uri="{FF2B5EF4-FFF2-40B4-BE49-F238E27FC236}">
                <a16:creationId xmlns:a16="http://schemas.microsoft.com/office/drawing/2014/main" id="{78323D5B-74BF-586E-5622-691030413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15719" r="11356" b="13229"/>
          <a:stretch/>
        </p:blipFill>
        <p:spPr bwMode="auto">
          <a:xfrm>
            <a:off x="3908048" y="4141175"/>
            <a:ext cx="923491" cy="87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7B2AA45-D58E-EB04-745D-26A03A58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55" y="3196457"/>
            <a:ext cx="874376" cy="8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pple Logo and symbol, meaning, history ...">
            <a:extLst>
              <a:ext uri="{FF2B5EF4-FFF2-40B4-BE49-F238E27FC236}">
                <a16:creationId xmlns:a16="http://schemas.microsoft.com/office/drawing/2014/main" id="{FB440C48-53FA-A259-D422-F5877807F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8" r="18793"/>
          <a:stretch/>
        </p:blipFill>
        <p:spPr bwMode="auto">
          <a:xfrm>
            <a:off x="3822635" y="844509"/>
            <a:ext cx="1062619" cy="94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Wells Fargo Mobile - Apps on Google Play">
            <a:extLst>
              <a:ext uri="{FF2B5EF4-FFF2-40B4-BE49-F238E27FC236}">
                <a16:creationId xmlns:a16="http://schemas.microsoft.com/office/drawing/2014/main" id="{F505F9AD-EABF-C293-247C-F5C13AEC1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04" y="1786236"/>
            <a:ext cx="1396532" cy="139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I in Voice Assistants Market Soar to USD 31.9 Billion By 2033">
            <a:extLst>
              <a:ext uri="{FF2B5EF4-FFF2-40B4-BE49-F238E27FC236}">
                <a16:creationId xmlns:a16="http://schemas.microsoft.com/office/drawing/2014/main" id="{43E87C4E-2886-352A-62E1-CF7F1CEE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02" y="3059716"/>
            <a:ext cx="3589382" cy="208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oice Assistant Market Size, Growth | Industry Forecast Report, 2030">
            <a:extLst>
              <a:ext uri="{FF2B5EF4-FFF2-40B4-BE49-F238E27FC236}">
                <a16:creationId xmlns:a16="http://schemas.microsoft.com/office/drawing/2014/main" id="{BF31EE19-FDCF-5C2F-799C-CFB55100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76" y="97995"/>
            <a:ext cx="4006624" cy="253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05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30315-FA40-7A03-64E8-FB5042E8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4DA18-0A49-C77F-3E4A-F1F04A35B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annermute-cut2_ixyHZzvn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0FD25447-D6AF-A239-9EC2-2F85573EB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DC427C-3C16-669D-F395-C8A1426F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7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AFD9-A3B1-1605-F931-BF41ED40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B4B66-4C2E-C7FF-1FFF-37B12018C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WhatsApp Video 2024-07-27 at 11.31.32.mp4">
            <a:hlinkClick r:id="" action="ppaction://media"/>
            <a:extLst>
              <a:ext uri="{FF2B5EF4-FFF2-40B4-BE49-F238E27FC236}">
                <a16:creationId xmlns:a16="http://schemas.microsoft.com/office/drawing/2014/main" id="{CD1EE997-FB35-7CDB-03AF-EACCB1C971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3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7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0</Words>
  <Application>Microsoft Macintosh PowerPoint</Application>
  <PresentationFormat>On-screen Show (16:9)</PresentationFormat>
  <Paragraphs>0</Paragraphs>
  <Slides>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10</cp:revision>
  <dcterms:modified xsi:type="dcterms:W3CDTF">2024-07-27T07:30:53Z</dcterms:modified>
</cp:coreProperties>
</file>